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9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70" r:id="rId15"/>
    <p:sldId id="271" r:id="rId16"/>
    <p:sldId id="272" r:id="rId17"/>
    <p:sldId id="273" r:id="rId18"/>
    <p:sldId id="275" r:id="rId19"/>
    <p:sldId id="274" r:id="rId20"/>
    <p:sldId id="276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80266" autoAdjust="0"/>
  </p:normalViewPr>
  <p:slideViewPr>
    <p:cSldViewPr>
      <p:cViewPr>
        <p:scale>
          <a:sx n="75" d="100"/>
          <a:sy n="75" d="100"/>
        </p:scale>
        <p:origin x="-1666" y="-36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F12E7-5906-4027-B768-FACC84431217}" type="datetimeFigureOut">
              <a:rPr lang="en-US" smtClean="0"/>
              <a:pPr/>
              <a:t>9/7/2019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F2341-D490-4533-B34F-0A9E51EA820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F511-0BA4-4A33-8573-EAD470DAAFB7}" type="datetimeFigureOut">
              <a:rPr lang="en-US" smtClean="0"/>
              <a:pPr/>
              <a:t>9/7/2019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3103-6236-45B2-8BAE-E2840C568C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F511-0BA4-4A33-8573-EAD470DAAFB7}" type="datetimeFigureOut">
              <a:rPr lang="en-US" smtClean="0"/>
              <a:pPr/>
              <a:t>9/7/2019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3103-6236-45B2-8BAE-E2840C568C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F511-0BA4-4A33-8573-EAD470DAAFB7}" type="datetimeFigureOut">
              <a:rPr lang="en-US" smtClean="0"/>
              <a:pPr/>
              <a:t>9/7/2019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3103-6236-45B2-8BAE-E2840C568C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F511-0BA4-4A33-8573-EAD470DAAFB7}" type="datetimeFigureOut">
              <a:rPr lang="en-US" smtClean="0"/>
              <a:pPr/>
              <a:t>9/7/2019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3103-6236-45B2-8BAE-E2840C568C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F511-0BA4-4A33-8573-EAD470DAAFB7}" type="datetimeFigureOut">
              <a:rPr lang="en-US" smtClean="0"/>
              <a:pPr/>
              <a:t>9/7/2019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3103-6236-45B2-8BAE-E2840C568C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F511-0BA4-4A33-8573-EAD470DAAFB7}" type="datetimeFigureOut">
              <a:rPr lang="en-US" smtClean="0"/>
              <a:pPr/>
              <a:t>9/7/2019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3103-6236-45B2-8BAE-E2840C568C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F511-0BA4-4A33-8573-EAD470DAAFB7}" type="datetimeFigureOut">
              <a:rPr lang="en-US" smtClean="0"/>
              <a:pPr/>
              <a:t>9/7/2019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3103-6236-45B2-8BAE-E2840C568C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F511-0BA4-4A33-8573-EAD470DAAFB7}" type="datetimeFigureOut">
              <a:rPr lang="en-US" smtClean="0"/>
              <a:pPr/>
              <a:t>9/7/2019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3103-6236-45B2-8BAE-E2840C568C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F511-0BA4-4A33-8573-EAD470DAAFB7}" type="datetimeFigureOut">
              <a:rPr lang="en-US" smtClean="0"/>
              <a:pPr/>
              <a:t>9/7/2019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3103-6236-45B2-8BAE-E2840C568C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F511-0BA4-4A33-8573-EAD470DAAFB7}" type="datetimeFigureOut">
              <a:rPr lang="en-US" smtClean="0"/>
              <a:pPr/>
              <a:t>9/7/2019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3103-6236-45B2-8BAE-E2840C568C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F511-0BA4-4A33-8573-EAD470DAAFB7}" type="datetimeFigureOut">
              <a:rPr lang="en-US" smtClean="0"/>
              <a:pPr/>
              <a:t>9/7/2019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3103-6236-45B2-8BAE-E2840C568C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3F511-0BA4-4A33-8573-EAD470DAAFB7}" type="datetimeFigureOut">
              <a:rPr lang="en-US" smtClean="0"/>
              <a:pPr/>
              <a:t>9/7/2019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33103-6236-45B2-8BAE-E2840C568C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>
            <a:blip r:embed="rId2"/>
            <a:tile tx="0" ty="0" sx="100000" sy="100000" flip="none" algn="tl"/>
          </a:blipFill>
        </p:spPr>
        <p:txBody>
          <a:bodyPr>
            <a:noAutofit/>
          </a:bodyPr>
          <a:lstStyle/>
          <a:p>
            <a:pPr lvl="0" fontAlgn="base">
              <a:spcAft>
                <a:spcPct val="0"/>
              </a:spcAft>
            </a:pPr>
            <a:r>
              <a:rPr lang="en-IN" sz="2400" dirty="0" smtClean="0">
                <a:latin typeface="Arial Black" pitchFamily="34" charset="0"/>
                <a:cs typeface="Times New Roman" pitchFamily="18" charset="0"/>
              </a:rPr>
              <a:t>POVERTY AND HUNGER</a:t>
            </a:r>
            <a:r>
              <a:rPr lang="en-US" sz="2400" dirty="0" smtClean="0">
                <a:latin typeface="Arial Black" pitchFamily="34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Arial Black" pitchFamily="34" charset="0"/>
                <a:cs typeface="Times New Roman" pitchFamily="18" charset="0"/>
              </a:rPr>
            </a:br>
            <a:r>
              <a:rPr lang="en-US" sz="9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900" dirty="0" smtClean="0">
                <a:latin typeface="Arial" pitchFamily="34" charset="0"/>
                <a:cs typeface="Arial" pitchFamily="34" charset="0"/>
              </a:rPr>
            </a:br>
            <a: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Submitted By:</a:t>
            </a:r>
            <a:b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sz="9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900" dirty="0" smtClean="0">
                <a:latin typeface="Arial" pitchFamily="34" charset="0"/>
                <a:cs typeface="Arial" pitchFamily="34" charset="0"/>
              </a:rPr>
            </a:br>
            <a:r>
              <a:rPr lang="en-IN" sz="2000" b="1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Vaibhav</a:t>
            </a:r>
            <a:r>
              <a:rPr lang="en-IN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Kumar</a:t>
            </a:r>
            <a: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Registration Number :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900" dirty="0" smtClean="0">
                <a:latin typeface="Arial" pitchFamily="34" charset="0"/>
                <a:cs typeface="Arial" pitchFamily="34" charset="0"/>
              </a:rPr>
            </a:br>
            <a: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11811376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900" dirty="0" smtClean="0">
                <a:latin typeface="Arial" pitchFamily="34" charset="0"/>
                <a:cs typeface="Arial" pitchFamily="34" charset="0"/>
              </a:rPr>
            </a:br>
            <a: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 partial fulfillment for the requirements of the award of the 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900" dirty="0" smtClean="0">
                <a:latin typeface="Arial" pitchFamily="34" charset="0"/>
                <a:cs typeface="Arial" pitchFamily="34" charset="0"/>
              </a:rPr>
            </a:br>
            <a: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degree of </a:t>
            </a:r>
            <a:r>
              <a:rPr lang="en-US" sz="2000" b="1" dirty="0" smtClean="0">
                <a:ea typeface="Arial Unicode MS" pitchFamily="34" charset="-128"/>
                <a:cs typeface="Arial Unicode MS" pitchFamily="34" charset="-128"/>
              </a:rPr>
              <a:t>“ </a:t>
            </a:r>
            <a:r>
              <a:rPr lang="en-US" sz="2000" b="1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B.Tech</a:t>
            </a:r>
            <a: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- CSE (</a:t>
            </a:r>
            <a:r>
              <a:rPr lang="en-US" sz="2000" b="1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Hons</a:t>
            </a:r>
            <a:r>
              <a:rPr lang="en-US" sz="2000" b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.) </a:t>
            </a:r>
            <a:r>
              <a:rPr lang="en-US" sz="2000" b="1" smtClean="0">
                <a:ea typeface="Arial Unicode MS" pitchFamily="34" charset="-128"/>
                <a:cs typeface="Arial Unicode MS" pitchFamily="34" charset="-128"/>
              </a:rPr>
              <a:t>”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900" dirty="0" smtClean="0">
                <a:latin typeface="Arial" pitchFamily="34" charset="0"/>
                <a:cs typeface="Arial" pitchFamily="34" charset="0"/>
              </a:rPr>
            </a:br>
            <a: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School of Computer Science Engineering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900" dirty="0" smtClean="0">
                <a:latin typeface="Arial" pitchFamily="34" charset="0"/>
                <a:cs typeface="Arial" pitchFamily="34" charset="0"/>
              </a:rPr>
            </a:br>
            <a: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Lovely Professional University</a:t>
            </a:r>
            <a:b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sz="2000" b="1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Phagwara</a:t>
            </a:r>
            <a:r>
              <a:rPr lang="en-US" sz="20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 Punjab 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2400" dirty="0" smtClean="0">
                <a:latin typeface="Arial" pitchFamily="34" charset="0"/>
                <a:cs typeface="Arial" pitchFamily="34" charset="0"/>
              </a:rPr>
            </a:b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r>
              <a:rPr lang="en-IN" b="1" dirty="0" smtClean="0"/>
              <a:t>Steps taken to achieve the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714488"/>
            <a:ext cx="8229600" cy="4714908"/>
          </a:xfrm>
          <a:blipFill>
            <a:blip r:embed="rId3"/>
            <a:tile tx="0" ty="0" sx="100000" sy="100000" flip="none" algn="tl"/>
          </a:blipFill>
        </p:spPr>
        <p:txBody>
          <a:bodyPr/>
          <a:lstStyle/>
          <a:p>
            <a:r>
              <a:rPr lang="en-IN" dirty="0" smtClean="0"/>
              <a:t>Convincing parents to send their children to school</a:t>
            </a:r>
          </a:p>
          <a:p>
            <a:r>
              <a:rPr lang="en-IN" dirty="0" smtClean="0"/>
              <a:t>Selection of the </a:t>
            </a:r>
            <a:r>
              <a:rPr lang="en-IN" smtClean="0"/>
              <a:t>targeted </a:t>
            </a:r>
            <a:r>
              <a:rPr lang="en-IN" smtClean="0"/>
              <a:t>people</a:t>
            </a:r>
            <a:r>
              <a:rPr lang="en-IN" smtClean="0"/>
              <a:t>/ </a:t>
            </a:r>
            <a:r>
              <a:rPr lang="en-IN" dirty="0" smtClean="0"/>
              <a:t>student.</a:t>
            </a:r>
          </a:p>
          <a:p>
            <a:r>
              <a:rPr lang="en-US" dirty="0" smtClean="0"/>
              <a:t>Gaining the support of gram pradhan.</a:t>
            </a:r>
          </a:p>
          <a:p>
            <a:r>
              <a:rPr lang="en-IN" dirty="0" smtClean="0"/>
              <a:t>Convincing the farmers to gather at a single place.</a:t>
            </a:r>
          </a:p>
          <a:p>
            <a:r>
              <a:rPr lang="en-IN" dirty="0" smtClean="0"/>
              <a:t>Donating clothes and serving food to people, who suffer from poverty and hunger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r>
              <a:rPr lang="en-IN" b="1" dirty="0" smtClean="0"/>
              <a:t>Effectiveness of the project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9196"/>
          </a:xfrm>
          <a:blipFill>
            <a:blip r:embed="rId3"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dirty="0" smtClean="0"/>
              <a:t>Chance for releasing my own responsibilities towards the people and community </a:t>
            </a:r>
          </a:p>
          <a:p>
            <a:r>
              <a:rPr lang="en-IN" dirty="0" smtClean="0"/>
              <a:t>The children started attending classes regularly with a keen interest</a:t>
            </a:r>
          </a:p>
          <a:p>
            <a:r>
              <a:rPr lang="en-IN" dirty="0" smtClean="0"/>
              <a:t>People got to knew about the scarcity of the food face these days.</a:t>
            </a:r>
          </a:p>
          <a:p>
            <a:r>
              <a:rPr lang="en-IN" dirty="0" smtClean="0"/>
              <a:t>Many </a:t>
            </a:r>
            <a:r>
              <a:rPr lang="en-IN" smtClean="0"/>
              <a:t>people get </a:t>
            </a:r>
            <a:r>
              <a:rPr lang="en-IN" dirty="0" smtClean="0"/>
              <a:t>inspired by my work and joined me in helping the poor's.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2844" y="4000504"/>
            <a:ext cx="8858312" cy="2714620"/>
          </a:xfrm>
          <a:blipFill>
            <a:blip r:embed="rId2"/>
            <a:tile tx="0" ty="0" sx="100000" sy="100000" flip="none" algn="tl"/>
          </a:blipFill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Farmers agreed at point of using new machinery and chemical</a:t>
            </a:r>
            <a:endParaRPr lang="en-US" dirty="0" smtClean="0"/>
          </a:p>
          <a:p>
            <a:r>
              <a:rPr lang="en-US" dirty="0" smtClean="0"/>
              <a:t>As I was alone in this project the results were not noticeable on a larger scale though there was a huge level up in the understanding of the social responsibilities</a:t>
            </a:r>
          </a:p>
        </p:txBody>
      </p:sp>
      <p:pic>
        <p:nvPicPr>
          <p:cNvPr id="4" name="Picture 3" descr="IMG2019072308445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8576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IN" sz="4800" b="1" dirty="0" smtClean="0"/>
              <a:t>Conclusion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34"/>
          </a:xfrm>
          <a:blipFill>
            <a:blip r:embed="rId3"/>
            <a:tile tx="0" ty="0" sx="100000" sy="100000" flip="none" algn="tl"/>
          </a:blipFill>
        </p:spPr>
        <p:txBody>
          <a:bodyPr/>
          <a:lstStyle/>
          <a:p>
            <a:r>
              <a:rPr lang="en-US" dirty="0" smtClean="0"/>
              <a:t>In my opinion, poverty is the main reason for hunger, whether is it poverty of an individual or of a whole nation. </a:t>
            </a:r>
          </a:p>
          <a:p>
            <a:r>
              <a:rPr lang="en-US" dirty="0" smtClean="0"/>
              <a:t>Government can’t afford to support  those in need for food and water</a:t>
            </a:r>
          </a:p>
          <a:p>
            <a:r>
              <a:rPr lang="en-US" dirty="0" smtClean="0"/>
              <a:t>There are some individual who can’t afford their need due to lack of education which cause them to be unable to look for a source of income.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142852"/>
            <a:ext cx="8572560" cy="1274786"/>
          </a:xfrm>
          <a:blipFill>
            <a:blip r:embed="rId2"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r>
              <a:rPr lang="en-IN" smtClean="0"/>
              <a:t>Awareness </a:t>
            </a:r>
            <a:r>
              <a:rPr lang="en-IN" dirty="0" smtClean="0"/>
              <a:t>about modern farming method.</a:t>
            </a:r>
            <a:endParaRPr lang="en-US" dirty="0"/>
          </a:p>
        </p:txBody>
      </p:sp>
      <p:pic>
        <p:nvPicPr>
          <p:cNvPr id="3" name="Picture 2" descr="IMG2019072014593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571612"/>
            <a:ext cx="9144000" cy="52863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201907201508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142852"/>
            <a:ext cx="8715436" cy="1143000"/>
          </a:xfrm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r>
              <a:rPr lang="en-IN" dirty="0" smtClean="0"/>
              <a:t>Educating to poor children</a:t>
            </a:r>
            <a:endParaRPr lang="en-US" dirty="0"/>
          </a:p>
        </p:txBody>
      </p:sp>
      <p:pic>
        <p:nvPicPr>
          <p:cNvPr id="3" name="Picture 2" descr="IMG2019072211593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500174"/>
            <a:ext cx="9144000" cy="53578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201907231001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201907221000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142852"/>
            <a:ext cx="8643998" cy="1143000"/>
          </a:xfrm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r>
              <a:rPr lang="en-IN" dirty="0" smtClean="0"/>
              <a:t>Donating clothes and Serving food</a:t>
            </a:r>
            <a:endParaRPr lang="en-US" dirty="0"/>
          </a:p>
        </p:txBody>
      </p:sp>
      <p:pic>
        <p:nvPicPr>
          <p:cNvPr id="3" name="Picture 2" descr="IMG2019071714135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43050"/>
            <a:ext cx="9144000" cy="5214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>
            <a:blip r:embed="rId2" cstate="print"/>
            <a:stretch>
              <a:fillRect/>
            </a:stretch>
          </a:blipFill>
        </p:spPr>
        <p:txBody>
          <a:bodyPr>
            <a:normAutofit/>
          </a:bodyPr>
          <a:lstStyle/>
          <a:p>
            <a:r>
              <a:rPr lang="en-IN" sz="6000" b="1" dirty="0" smtClean="0">
                <a:solidFill>
                  <a:schemeClr val="bg1"/>
                </a:solidFill>
              </a:rPr>
              <a:t>POVERTY AND HUNGER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201907252125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wnlo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"/>
            <a:ext cx="9144000" cy="542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4282" y="5715016"/>
            <a:ext cx="864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r>
              <a:rPr lang="en-IN" sz="6000" dirty="0" smtClean="0"/>
              <a:t>Index</a:t>
            </a:r>
            <a:r>
              <a:rPr lang="en-IN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blipFill>
            <a:blip r:embed="rId3"/>
            <a:tile tx="0" ty="0" sx="100000" sy="100000" flip="none" algn="tl"/>
          </a:blipFill>
        </p:spPr>
        <p:txBody>
          <a:bodyPr/>
          <a:lstStyle/>
          <a:p>
            <a:r>
              <a:rPr lang="en-IN" dirty="0" smtClean="0"/>
              <a:t>Introduction</a:t>
            </a:r>
          </a:p>
          <a:p>
            <a:r>
              <a:rPr lang="en-IN" dirty="0" smtClean="0"/>
              <a:t>Problem indentified and cause</a:t>
            </a:r>
          </a:p>
          <a:p>
            <a:r>
              <a:rPr lang="en-IN" dirty="0" smtClean="0"/>
              <a:t>Objective to be achieved</a:t>
            </a:r>
          </a:p>
          <a:p>
            <a:r>
              <a:rPr lang="en-IN" dirty="0" smtClean="0"/>
              <a:t>Steps taken to achieve the objective</a:t>
            </a:r>
          </a:p>
          <a:p>
            <a:r>
              <a:rPr lang="en-IN" dirty="0" smtClean="0"/>
              <a:t>Effectiveness of the project</a:t>
            </a:r>
          </a:p>
          <a:p>
            <a:r>
              <a:rPr lang="en-IN" dirty="0" smtClean="0"/>
              <a:t>Conclusion</a:t>
            </a:r>
          </a:p>
          <a:p>
            <a:r>
              <a:rPr lang="en-IN" dirty="0" smtClean="0"/>
              <a:t>Photographs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1214422"/>
            <a:ext cx="8501122" cy="5429288"/>
          </a:xfrm>
          <a:blipFill>
            <a:blip r:embed="rId2"/>
            <a:tile tx="0" ty="0" sx="100000" sy="100000" flip="none" algn="tl"/>
          </a:blipFill>
        </p:spPr>
        <p:txBody>
          <a:bodyPr>
            <a:noAutofit/>
          </a:bodyPr>
          <a:lstStyle/>
          <a:p>
            <a:r>
              <a:rPr lang="en-IN" sz="3600" b="1" dirty="0" smtClean="0">
                <a:solidFill>
                  <a:schemeClr val="tx1"/>
                </a:solidFill>
              </a:rPr>
              <a:t>Poverty: </a:t>
            </a:r>
            <a:r>
              <a:rPr lang="en-IN" sz="2400" dirty="0" smtClean="0">
                <a:solidFill>
                  <a:schemeClr val="tx1"/>
                </a:solidFill>
              </a:rPr>
              <a:t/>
            </a:r>
            <a:br>
              <a:rPr lang="en-IN" sz="2400" dirty="0" smtClean="0">
                <a:solidFill>
                  <a:schemeClr val="tx1"/>
                </a:solidFill>
              </a:rPr>
            </a:br>
            <a:r>
              <a:rPr lang="en-IN" sz="2800" dirty="0" smtClean="0">
                <a:solidFill>
                  <a:schemeClr val="tx1"/>
                </a:solidFill>
              </a:rPr>
              <a:t>Inability to afford basic human needs which commonly includes “clean fresh water, nutrition, healthcare, education, clothing and shelter.</a:t>
            </a:r>
          </a:p>
          <a:p>
            <a:endParaRPr lang="en-IN" sz="2400" dirty="0" smtClean="0">
              <a:solidFill>
                <a:schemeClr val="tx1"/>
              </a:solidFill>
            </a:endParaRPr>
          </a:p>
          <a:p>
            <a:r>
              <a:rPr lang="en-IN" sz="3600" b="1" dirty="0" smtClean="0">
                <a:solidFill>
                  <a:schemeClr val="tx1"/>
                </a:solidFill>
              </a:rPr>
              <a:t>Hunger: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A condition in which a person, for a sustained period, is unable to eat sufficient food to meet basic nutritional needs.</a:t>
            </a:r>
            <a:r>
              <a:rPr lang="en-IN" sz="2800" dirty="0" smtClean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158" y="142852"/>
            <a:ext cx="8572560" cy="9233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/>
              <a:t>Introduction</a:t>
            </a:r>
            <a:endParaRPr lang="en-US" sz="5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96" y="214291"/>
            <a:ext cx="8429684" cy="1285884"/>
          </a:xfrm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r>
              <a:rPr lang="en-IN" b="1" dirty="0" smtClean="0"/>
              <a:t>Poverty and Hunger 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96" y="1785926"/>
            <a:ext cx="8429684" cy="1500198"/>
          </a:xfrm>
          <a:blipFill>
            <a:blip r:embed="rId3"/>
            <a:tile tx="0" ty="0" sx="100000" sy="100000" flip="none" algn="tl"/>
          </a:blipFill>
        </p:spPr>
        <p:txBody>
          <a:bodyPr>
            <a:normAutofit lnSpcReduction="10000"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Are easily assumed as head and tail of a coin, because, they cannot be separated from each other.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head and tail indi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3429000"/>
            <a:ext cx="8429684" cy="31432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5720" y="4357694"/>
            <a:ext cx="8643998" cy="2286016"/>
          </a:xfrm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r>
              <a:rPr lang="en-IN" dirty="0" smtClean="0"/>
              <a:t>Poverty and Hunger is a universal problem, which is drastically affecting our world and ultimately resulting to death, from many years to present.</a:t>
            </a:r>
          </a:p>
        </p:txBody>
      </p:sp>
      <p:pic>
        <p:nvPicPr>
          <p:cNvPr id="4" name="Picture 3" descr="IMG2019072521250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2148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IN" b="1" dirty="0" smtClean="0"/>
              <a:t>Problem indentified and cause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714488"/>
            <a:ext cx="8229600" cy="4714908"/>
          </a:xfrm>
          <a:blipFill>
            <a:blip r:embed="rId3"/>
            <a:tile tx="0" ty="0" sx="100000" sy="100000" flip="none" algn="tl"/>
          </a:blipFill>
        </p:spPr>
        <p:txBody>
          <a:bodyPr/>
          <a:lstStyle/>
          <a:p>
            <a:r>
              <a:rPr lang="en-IN" dirty="0" smtClean="0"/>
              <a:t>Lack of shelter</a:t>
            </a:r>
          </a:p>
          <a:p>
            <a:r>
              <a:rPr lang="en-IN" dirty="0" smtClean="0"/>
              <a:t>Lack of education</a:t>
            </a:r>
          </a:p>
          <a:p>
            <a:r>
              <a:rPr lang="en-IN" dirty="0" smtClean="0"/>
              <a:t>Lack of food</a:t>
            </a:r>
          </a:p>
          <a:p>
            <a:r>
              <a:rPr lang="en-IN" dirty="0" smtClean="0"/>
              <a:t>Bad government policies</a:t>
            </a:r>
          </a:p>
          <a:p>
            <a:r>
              <a:rPr lang="en-IN" dirty="0" smtClean="0"/>
              <a:t>Not having good health</a:t>
            </a:r>
          </a:p>
          <a:p>
            <a:r>
              <a:rPr lang="en-IN" dirty="0" smtClean="0"/>
              <a:t>Farmers are unaware about modern farming method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2844" y="4500570"/>
            <a:ext cx="8858312" cy="2214578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IN" dirty="0" smtClean="0"/>
              <a:t>Rise in cost of living, making poor people less able to afford items.</a:t>
            </a:r>
          </a:p>
          <a:p>
            <a:r>
              <a:rPr lang="en-IN" dirty="0" smtClean="0"/>
              <a:t>Lack of individual responsibility and hard working nature.</a:t>
            </a:r>
            <a:endParaRPr lang="en-US" dirty="0"/>
          </a:p>
        </p:txBody>
      </p:sp>
      <p:pic>
        <p:nvPicPr>
          <p:cNvPr id="8" name="Picture 7" descr="IMG2019071714084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3576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r>
              <a:rPr lang="en-IN" b="1" dirty="0" smtClean="0"/>
              <a:t>Objective to be achieved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714488"/>
            <a:ext cx="8229600" cy="4829196"/>
          </a:xfrm>
          <a:blipFill>
            <a:blip r:embed="rId3"/>
            <a:tile tx="0" ty="0" sx="100000" sy="100000" flip="none" algn="tl"/>
          </a:blipFill>
        </p:spPr>
        <p:txBody>
          <a:bodyPr/>
          <a:lstStyle/>
          <a:p>
            <a:r>
              <a:rPr lang="en-IN" dirty="0" smtClean="0"/>
              <a:t>Educating to poor children and generating more employment</a:t>
            </a:r>
          </a:p>
          <a:p>
            <a:r>
              <a:rPr lang="en-IN" dirty="0" smtClean="0"/>
              <a:t>To aware the farmers about modern farming method.</a:t>
            </a:r>
          </a:p>
          <a:p>
            <a:r>
              <a:rPr lang="en-IN" dirty="0" smtClean="0"/>
              <a:t>To help orphan people suffering from hunger  by serving them free food. 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394</Words>
  <Application>Microsoft Office PowerPoint</Application>
  <PresentationFormat>On-screen Show (4:3)</PresentationFormat>
  <Paragraphs>54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POVERTY AND HUNGER    Submitted By:  Vaibhav Kumar Registration Number :  11811376  In partial fulfillment for the requirements of the award of the  degree of “ B.Tech - CSE (Hons.) ”   School of Computer Science Engineering Lovely Professional University Phagwara, Punjab   </vt:lpstr>
      <vt:lpstr>POVERTY AND HUNGER</vt:lpstr>
      <vt:lpstr>Index </vt:lpstr>
      <vt:lpstr>Slide 4</vt:lpstr>
      <vt:lpstr>Poverty and Hunger </vt:lpstr>
      <vt:lpstr>Slide 6</vt:lpstr>
      <vt:lpstr>Problem indentified and cause </vt:lpstr>
      <vt:lpstr>Slide 8</vt:lpstr>
      <vt:lpstr>Objective to be achieved</vt:lpstr>
      <vt:lpstr>Steps taken to achieve the objectives</vt:lpstr>
      <vt:lpstr>Effectiveness of the project </vt:lpstr>
      <vt:lpstr>Slide 12</vt:lpstr>
      <vt:lpstr>Conclusion</vt:lpstr>
      <vt:lpstr>Awareness about modern farming method.</vt:lpstr>
      <vt:lpstr>Slide 15</vt:lpstr>
      <vt:lpstr>Educating to poor children</vt:lpstr>
      <vt:lpstr>Slide 17</vt:lpstr>
      <vt:lpstr>Slide 18</vt:lpstr>
      <vt:lpstr>Donating clothes and Serving food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POVERTY AND HUNGER</dc:title>
  <dc:creator>Vaibhav Kumar</dc:creator>
  <cp:lastModifiedBy>Vaibhav Kumar</cp:lastModifiedBy>
  <cp:revision>50</cp:revision>
  <dcterms:created xsi:type="dcterms:W3CDTF">2019-09-03T04:37:05Z</dcterms:created>
  <dcterms:modified xsi:type="dcterms:W3CDTF">2019-09-07T03:47:08Z</dcterms:modified>
</cp:coreProperties>
</file>